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19" Type="http://schemas.openxmlformats.org/officeDocument/2006/relationships/font" Target="fonts/Lato-italic.fntdata"/><Relationship Id="rId6" Type="http://schemas.openxmlformats.org/officeDocument/2006/relationships/slide" Target="slides/slide2.xml"/><Relationship Id="rId18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902ac0860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902ac086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902ac0860_0_1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902ac0860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902ac0860_0_2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902ac0860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902ac0860_0_2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902ac0860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902ac0860_0_2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902ac0860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902ac0860_0_2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7902ac0860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902ac0860_0_1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902ac0860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902ac0860_0_2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902ac0860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10000500" y="673"/>
            <a:ext cx="2191500" cy="21915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654"/>
            <a:ext cx="6871435" cy="6845694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4716200" y="2104533"/>
            <a:ext cx="6690000" cy="210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6778600" y="5233233"/>
            <a:ext cx="4627500" cy="67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1098467" y="1712900"/>
            <a:ext cx="63681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2pPr>
            <a:lvl3pPr lvl="2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3pPr>
            <a:lvl4pPr lvl="3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4pPr>
            <a:lvl5pPr lvl="4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5pPr>
            <a:lvl6pPr lvl="5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6pPr>
            <a:lvl7pPr lvl="6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7pPr>
            <a:lvl8pPr lvl="7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8pPr>
            <a:lvl9pPr lvl="8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1098467" y="3524166"/>
            <a:ext cx="6368100" cy="16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1098467" y="2737333"/>
            <a:ext cx="6116100" cy="1531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730000" y="2090067"/>
            <a:ext cx="45375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6577628" y="2090067"/>
            <a:ext cx="45375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730000" y="525000"/>
            <a:ext cx="5065200" cy="1990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730000" y="2630067"/>
            <a:ext cx="5065200" cy="3221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5875053" y="0"/>
            <a:ext cx="6316642" cy="6857829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1098467" y="1155700"/>
            <a:ext cx="6116100" cy="469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730000" y="2211100"/>
            <a:ext cx="4048500" cy="2335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730000" y="4717333"/>
            <a:ext cx="4048500" cy="67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6197600" y="2262133"/>
            <a:ext cx="4902300" cy="3129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5504636"/>
            <a:ext cx="931877" cy="912853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1083633" y="5740500"/>
            <a:ext cx="9248100" cy="69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  <a:defRPr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4716200" y="2104533"/>
            <a:ext cx="6690000" cy="210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FASAL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WEB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TECHNOLOGY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9639425" y="5246600"/>
            <a:ext cx="2298600" cy="1290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By-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SIDDART MADDI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CHIRAG KASHYAP 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AMOGH R 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WHAT IS FASAL?</a:t>
            </a:r>
            <a:endParaRPr sz="36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730000" y="2090075"/>
            <a:ext cx="9385200" cy="375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Let’s start with the meaning of FASAL , which is a humble , generous helping hand to a farmer and also a helping hand to a vegetable and  fruit vendor. 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This helps in uplifting the economy of farmers and the vendors , as we are trying to take out the concept of middle men , from this website , as we don’t intervene in their financial deals 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From this website , we intend to improve the connection between the farmer and the vendor.</a:t>
            </a:r>
            <a:endParaRPr sz="2200"/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BUILDING COMPONENTS</a:t>
            </a:r>
            <a:endParaRPr sz="3600"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Front-end : HTML , CSS , BootStrap , Java Script , JQuery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Back-end : PHP , MySQL , Xampp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Web-host : 000webhostapp.com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These are the major components used to build this website as they are linked with each other , internarily with their tags defined and </a:t>
            </a:r>
            <a:r>
              <a:rPr lang="en-US" sz="2200"/>
              <a:t>externally </a:t>
            </a:r>
            <a:r>
              <a:rPr lang="en-US" sz="2200"/>
              <a:t> with the source attribute.</a:t>
            </a:r>
            <a:endParaRPr sz="2200"/>
          </a:p>
          <a:p>
            <a:pPr indent="0" lvl="0" marL="45720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FRONT END</a:t>
            </a:r>
            <a:endParaRPr sz="3600"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Bootstrap has been used for the styling of top nav-bar , in every page and also for the </a:t>
            </a:r>
            <a:r>
              <a:rPr lang="en-US" sz="2200"/>
              <a:t>pop-up forms and image cards in add crop and request crop have been made using bootstrap.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JavaScript and JQuery has been used in most of  the pages to improve the functionality of the webpage , while hosting it on a server.</a:t>
            </a:r>
            <a:endParaRPr sz="2200"/>
          </a:p>
          <a:p>
            <a:pPr indent="-368300" lvl="0" marL="457200" rtl="0" algn="l">
              <a:spcBef>
                <a:spcPts val="2100"/>
              </a:spcBef>
              <a:spcAft>
                <a:spcPts val="2100"/>
              </a:spcAft>
              <a:buSzPts val="2200"/>
              <a:buChar char="❏"/>
            </a:pPr>
            <a:r>
              <a:rPr lang="en-US" sz="2200"/>
              <a:t>HTML and CSS are used for the basic layout of a page , so they are used at maximum in our website.</a:t>
            </a:r>
            <a:endParaRPr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131227" cy="344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1216" y="3448825"/>
            <a:ext cx="6060782" cy="3409174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7"/>
          <p:cNvSpPr txBox="1"/>
          <p:nvPr/>
        </p:nvSpPr>
        <p:spPr>
          <a:xfrm>
            <a:off x="819250" y="4294500"/>
            <a:ext cx="4320900" cy="17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These are some of the screenshots of the website’s front end.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[Buyer Home]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1236" y="19825"/>
            <a:ext cx="6060763" cy="340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BACK END</a:t>
            </a:r>
            <a:endParaRPr sz="3600"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In backend , we have used PHP and MySQL , for creating database , which contains multiple tables , that  store and validate information entered by the user 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The MySQL queries </a:t>
            </a:r>
            <a:r>
              <a:rPr lang="en-US" sz="2200"/>
              <a:t>retrieve and write information into the table , inside the database 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Using PHP , we have declared cookies which stores the user personnel information  </a:t>
            </a:r>
            <a:r>
              <a:rPr lang="en-US" sz="2200"/>
              <a:t>and is used for login validation for both farmer and buyer.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PHP is also used for server side scripting , using &lt;?php?&gt;.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FUTURE IMPROVEMENT</a:t>
            </a:r>
            <a:endParaRPr sz="3600"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E-commerce services can be added to the website , as  the buyer and the farmer can transfer each other money , right after the their deal gets completed (Eg: PayPal,Paytm,GPay etc.).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Weather prediction can be sent as a notification , to the farmer and the necessary actions can be taken by the farmer for the improvement of his/her crops.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en-US" sz="2200"/>
              <a:t>Based on the medicinal requirements for the growth of the plants , a machine learning model can be built to suggest the type of medicines required for the plant , based on the image of the plant.</a:t>
            </a:r>
            <a:endParaRPr sz="2200"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1098467" y="2737333"/>
            <a:ext cx="6116100" cy="1531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THANK YOU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